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96FF-825C-48B8-ADC6-59E1D0270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F2303-93E9-46B9-BA2E-A60220781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0890-122B-4BD6-8A21-5B69BB26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A7-2C89-4AAE-A93E-754B748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D27F-060E-4344-850A-41F9141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7E20-E327-4379-8974-76107C5F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4BAE5-73F1-4BB0-ACBD-F7883298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6AA1-9817-4A02-A085-E2DEC27F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70BF3-5926-4D94-B3EF-B4D09E2F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612E-44B4-4153-A8BD-3F55471B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F8555-6D61-4A14-846F-8318F88A1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A5D2A-56E8-4C26-961E-AAA73B46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98C7-F13F-4D94-9FF1-DABEF5C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CB83-58F3-4079-B68D-C5989EB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ACC5-CCB9-472E-9DF0-E3FEFCD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AABF-6111-4651-B401-B791CE07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F616-13FA-41F5-A0E5-E0D3BF62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FA885-7FDD-44EE-8058-A3D7257B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6568-E3BD-47B5-9C3E-90F3F4E1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69FDD-3FA5-400C-85FD-232E1033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B594-329D-409C-AF4E-F1345E5D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6D83B-ED8B-4C4C-BB5E-39B6CFD8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98456-155A-4907-B373-93CA9839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A0869-73C8-4A7E-A81F-F925C7C3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7DC4-52F0-4E16-824E-8A4EDCBE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CE65-34E5-4357-949D-664F0FA7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EF7-1398-4BC1-96D7-93831409B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294AC-E5A6-44EA-A697-03F5E8639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740C1-E4E0-4124-AB2D-A4379264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62D4-6D28-4108-84CD-6D3660CA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8CF0-15D7-4AB5-922A-804DC08E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BAF5-84D4-471D-A304-450ED7CA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B5030-EB0C-4789-962D-E8A40E00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4F084-2312-4250-8557-036D0472F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86343-0D33-4133-AD2D-57414F5BD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CDE1A-81CC-4C8C-9A2B-24ED877E3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9A2D9-0C05-4877-95ED-9CBF992A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9C5B8-5A6D-4FEA-8647-275E1F7C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8BB21-8F3A-4099-B485-1AF9E740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A94B-E4F3-43C4-826C-0A95EA39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17FFC-8C24-40FA-A7BA-BF649A12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F6FB1-2D65-4A1A-89CD-7D080E19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60947-065A-4E86-BBC7-0F45A508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43DFB-108A-4BEA-8A0B-C8A9F71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9B7F8-D34A-466A-8C21-5673CF89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71A8-42CE-4C0B-A26F-A7B7DED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B8BB-E715-4B31-BB45-66A2E63C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C0B7-6255-4183-934B-D0C34F8D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653F-72AB-4544-AAC4-733308E75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1DA3-1DFF-4B0C-83EB-F797AD72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A24BC-1214-412C-8DF8-A3F012AE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9FB-AB3C-42DE-9218-8F1C8102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74DD-99F3-4857-896C-2C2E6ACF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6BA4F-54DA-40EA-9EA5-84D6F932C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65E2B-0E6A-4C0C-A97C-73840C4C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63316-59E3-47A7-974C-9E0AB9CE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18252-FA16-4A6A-98B1-049B646E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26D4A-D535-4E2A-93AD-9FC6C12D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5B199-E8F2-41CE-80A1-71D8C1E4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1075B-FB24-43FB-B319-A2807DDC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6985-5C5F-40F3-8A8C-AB1018EF5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0023-CF7C-4FBE-BBE7-7B638CED8AA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74E8-52E2-4A14-8B69-D4F8238F4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A103-DA6F-4970-9856-2659A7E62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F50E-5ADE-4E6E-B68A-908C5BBF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509836-D98A-477E-9482-6B0B7FB7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68" y="0"/>
            <a:ext cx="12206336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0B3F61-984F-4945-9D75-3FDE504B8A84}"/>
              </a:ext>
            </a:extLst>
          </p:cNvPr>
          <p:cNvSpPr txBox="1"/>
          <p:nvPr/>
        </p:nvSpPr>
        <p:spPr>
          <a:xfrm>
            <a:off x="0" y="4004673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gency FB" panose="020B0503020202020204" pitchFamily="34" charset="0"/>
              </a:rPr>
              <a:t>Title of the presentation</a:t>
            </a:r>
          </a:p>
          <a:p>
            <a:pPr algn="ctr"/>
            <a:r>
              <a:rPr lang="en-US" sz="2800" b="1" dirty="0">
                <a:latin typeface="Agency FB" panose="020B0503020202020204" pitchFamily="34" charset="0"/>
              </a:rPr>
              <a:t>Name(s)</a:t>
            </a:r>
          </a:p>
          <a:p>
            <a:pPr algn="ctr"/>
            <a:r>
              <a:rPr lang="en-US" sz="2800" b="1" dirty="0">
                <a:latin typeface="Agency FB" panose="020B0503020202020204" pitchFamily="34" charset="0"/>
              </a:rPr>
              <a:t>Organization(s)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5CA75-1332-4540-97F4-8EBE4855E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720032"/>
            <a:ext cx="3657602" cy="17605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FDCF367-7B67-4CFB-8D94-47D41B43E7F3}"/>
              </a:ext>
            </a:extLst>
          </p:cNvPr>
          <p:cNvSpPr txBox="1"/>
          <p:nvPr/>
        </p:nvSpPr>
        <p:spPr>
          <a:xfrm>
            <a:off x="0" y="668532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gency FB" panose="020B0503020202020204" pitchFamily="34" charset="0"/>
              </a:rPr>
              <a:t>10</a:t>
            </a:r>
            <a:r>
              <a:rPr lang="en-US" sz="2400" b="1" dirty="0" err="1">
                <a:latin typeface="Agency FB" panose="020B0503020202020204" pitchFamily="34" charset="0"/>
              </a:rPr>
              <a:t>th</a:t>
            </a:r>
            <a:r>
              <a:rPr lang="en-US" sz="2400" b="1" dirty="0">
                <a:latin typeface="Agency FB" panose="020B0503020202020204" pitchFamily="34" charset="0"/>
              </a:rPr>
              <a:t> International</a:t>
            </a:r>
            <a:r>
              <a:rPr lang="ru-RU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Young Scientists Conference</a:t>
            </a:r>
            <a:r>
              <a:rPr lang="ru-RU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on Computational Science</a:t>
            </a:r>
          </a:p>
        </p:txBody>
      </p:sp>
    </p:spTree>
    <p:extLst>
      <p:ext uri="{BB962C8B-B14F-4D97-AF65-F5344CB8AC3E}">
        <p14:creationId xmlns:p14="http://schemas.microsoft.com/office/powerpoint/2010/main" val="209640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509836-D98A-477E-9482-6B0B7FB7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68" y="0"/>
            <a:ext cx="1220633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F83798-F22C-43CC-84A4-8FF831DB64B9}"/>
              </a:ext>
            </a:extLst>
          </p:cNvPr>
          <p:cNvSpPr/>
          <p:nvPr/>
        </p:nvSpPr>
        <p:spPr>
          <a:xfrm>
            <a:off x="2981852" y="438151"/>
            <a:ext cx="9217316" cy="523220"/>
          </a:xfrm>
          <a:prstGeom prst="rect">
            <a:avLst/>
          </a:prstGeom>
          <a:solidFill>
            <a:srgbClr val="00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D9FD7-0DC4-462A-8AE9-6468F9F1B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2989020" cy="1438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E61D94-87AA-4276-841E-035C781EA9EC}"/>
              </a:ext>
            </a:extLst>
          </p:cNvPr>
          <p:cNvSpPr txBox="1"/>
          <p:nvPr/>
        </p:nvSpPr>
        <p:spPr>
          <a:xfrm>
            <a:off x="3274552" y="382616"/>
            <a:ext cx="83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Shablon-1 Heading Text Number One Number Two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B3F61-984F-4945-9D75-3FDE504B8A84}"/>
              </a:ext>
            </a:extLst>
          </p:cNvPr>
          <p:cNvSpPr txBox="1"/>
          <p:nvPr/>
        </p:nvSpPr>
        <p:spPr>
          <a:xfrm>
            <a:off x="3298828" y="973332"/>
            <a:ext cx="830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gency FB" panose="020B0503020202020204" pitchFamily="34" charset="0"/>
              </a:rPr>
              <a:t>Shablon-1 Subtitle Text Little Small Petite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FF413-0D9E-467D-95DC-EECCAF5D062F}"/>
              </a:ext>
            </a:extLst>
          </p:cNvPr>
          <p:cNvSpPr txBox="1"/>
          <p:nvPr/>
        </p:nvSpPr>
        <p:spPr>
          <a:xfrm>
            <a:off x="11603979" y="6287512"/>
            <a:ext cx="58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6283B-4E87-40B7-9B0F-34841A2D22A4}"/>
              </a:ext>
            </a:extLst>
          </p:cNvPr>
          <p:cNvSpPr txBox="1"/>
          <p:nvPr/>
        </p:nvSpPr>
        <p:spPr>
          <a:xfrm>
            <a:off x="2981852" y="1698400"/>
            <a:ext cx="8622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Block Text Block Text Block Text Block Text Block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D9DE2-B2A4-43B4-88DC-27F5AD1E3F45}"/>
              </a:ext>
            </a:extLst>
          </p:cNvPr>
          <p:cNvSpPr/>
          <p:nvPr/>
        </p:nvSpPr>
        <p:spPr>
          <a:xfrm>
            <a:off x="476251" y="1698400"/>
            <a:ext cx="2323594" cy="3178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509836-D98A-477E-9482-6B0B7FB7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68" y="0"/>
            <a:ext cx="1220633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F83798-F22C-43CC-84A4-8FF831DB64B9}"/>
              </a:ext>
            </a:extLst>
          </p:cNvPr>
          <p:cNvSpPr/>
          <p:nvPr/>
        </p:nvSpPr>
        <p:spPr>
          <a:xfrm>
            <a:off x="2981852" y="438151"/>
            <a:ext cx="9217316" cy="523220"/>
          </a:xfrm>
          <a:prstGeom prst="rect">
            <a:avLst/>
          </a:prstGeom>
          <a:solidFill>
            <a:srgbClr val="00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D9FD7-0DC4-462A-8AE9-6468F9F1B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2989020" cy="1438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E61D94-87AA-4276-841E-035C781EA9EC}"/>
              </a:ext>
            </a:extLst>
          </p:cNvPr>
          <p:cNvSpPr txBox="1"/>
          <p:nvPr/>
        </p:nvSpPr>
        <p:spPr>
          <a:xfrm>
            <a:off x="3274552" y="382616"/>
            <a:ext cx="83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Shablon-2 Heading Text Number One Number Two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B3F61-984F-4945-9D75-3FDE504B8A84}"/>
              </a:ext>
            </a:extLst>
          </p:cNvPr>
          <p:cNvSpPr txBox="1"/>
          <p:nvPr/>
        </p:nvSpPr>
        <p:spPr>
          <a:xfrm>
            <a:off x="3298828" y="973332"/>
            <a:ext cx="830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gency FB" panose="020B0503020202020204" pitchFamily="34" charset="0"/>
              </a:rPr>
              <a:t>Shablon-2 Subtitle Text Little Small Petite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FF413-0D9E-467D-95DC-EECCAF5D062F}"/>
              </a:ext>
            </a:extLst>
          </p:cNvPr>
          <p:cNvSpPr txBox="1"/>
          <p:nvPr/>
        </p:nvSpPr>
        <p:spPr>
          <a:xfrm>
            <a:off x="11603979" y="6287512"/>
            <a:ext cx="58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6283B-4E87-40B7-9B0F-34841A2D22A4}"/>
              </a:ext>
            </a:extLst>
          </p:cNvPr>
          <p:cNvSpPr txBox="1"/>
          <p:nvPr/>
        </p:nvSpPr>
        <p:spPr>
          <a:xfrm>
            <a:off x="476252" y="1698400"/>
            <a:ext cx="6867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Block Text Block Text Block Text Block Text Block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D9DE2-B2A4-43B4-88DC-27F5AD1E3F45}"/>
              </a:ext>
            </a:extLst>
          </p:cNvPr>
          <p:cNvSpPr/>
          <p:nvPr/>
        </p:nvSpPr>
        <p:spPr>
          <a:xfrm>
            <a:off x="7448550" y="1698399"/>
            <a:ext cx="4267198" cy="4230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5A5311-313E-4AE9-BDF4-E6F05991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27"/>
            <a:ext cx="12199168" cy="6853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EEE902-384F-4D79-AF9E-46459FA82156}"/>
              </a:ext>
            </a:extLst>
          </p:cNvPr>
          <p:cNvSpPr/>
          <p:nvPr/>
        </p:nvSpPr>
        <p:spPr>
          <a:xfrm>
            <a:off x="3250276" y="2967644"/>
            <a:ext cx="5719157" cy="955963"/>
          </a:xfrm>
          <a:prstGeom prst="rect">
            <a:avLst/>
          </a:prstGeom>
          <a:solidFill>
            <a:srgbClr val="006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BD9506-E137-40EC-99E1-CD66FB415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77" y="0"/>
            <a:ext cx="3557846" cy="1712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19D57-C141-4641-8232-08CE19373C70}"/>
              </a:ext>
            </a:extLst>
          </p:cNvPr>
          <p:cNvSpPr txBox="1"/>
          <p:nvPr/>
        </p:nvSpPr>
        <p:spPr>
          <a:xfrm>
            <a:off x="3250276" y="3133896"/>
            <a:ext cx="571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1405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75</Words>
  <Application>Microsoft Office PowerPoint</Application>
  <PresentationFormat>Широкоэкранный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Korolkov</dc:creator>
  <cp:lastModifiedBy>Климова Александра Сергеевна</cp:lastModifiedBy>
  <cp:revision>12</cp:revision>
  <dcterms:created xsi:type="dcterms:W3CDTF">2020-09-11T13:16:25Z</dcterms:created>
  <dcterms:modified xsi:type="dcterms:W3CDTF">2021-06-19T18:21:31Z</dcterms:modified>
</cp:coreProperties>
</file>